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22881-6E92-C10E-F2BC-70DEEF4328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527C3-1E70-7878-39B8-D5E60A04A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85C94-B278-0CAE-95FA-814345E29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06832-A9A4-1F3F-08C7-80F6DA1F4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0B495-92E6-E8E2-BC2D-E835FDA2F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A8A76-AA53-A162-D5F9-557272F25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136B96-44EA-83D3-E60A-137F07E18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3A3A3-61EB-7C60-8426-FD697586F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3C1FF-1775-3A5E-D3A1-4FDE347A4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7FA44-864F-5DD4-EEFB-63CBA184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9B3A6B-1DA5-175D-EA06-0F9F6F4784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63F932-E100-53CC-88B1-CD88C69C8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3BB0F-D1BE-4B1D-6DD7-0E12DF857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717E5-301F-1CB1-1FFE-27D18B535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9457D-DDEC-1FAC-ACD8-B17465EFB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CB096-2FC0-8897-B132-1B218063F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475E5-9A05-1C8F-7288-3D5965166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1988C-F9A0-25B9-EB6A-03A172DDC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80766-CD25-FB70-DB71-AF6B17CD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805B3-5D38-9362-E88D-D4BF94C00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8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02CD9-6D35-60AD-B49E-03A08DB7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36A27-4563-42BB-F652-E041AD424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A97B5-2D6B-7CF8-1A26-AA7568930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A581C-0A75-77F8-2C3D-A5F67E3BA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65162-963E-4B11-DCDA-95711AD72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4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9728E-3088-A844-A12D-84E52550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A4633-93A9-DD2B-3C92-18FCA4EB9A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741D1-3187-4DD5-A148-6BD628CA0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CA2D8-4363-7E18-3EB6-AEED1A0AF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915F7-9424-D3B0-BD9D-FCB6A6AEB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57E48D-EF55-EABA-A876-04793A18A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7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BE356-B5DC-2F1E-C822-F2598C020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C8437-A46E-D296-FAA2-65F5B7F18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98F53F-B17A-1F20-D111-AEF807936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E87C6C-ABD9-DEE8-5090-C242F628ED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8E0B3C-5006-6261-E0A7-137A97536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4EC0C3-6584-8416-3482-883ACF45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5973A1-8F78-C0B1-75DF-E119C235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C09B11-EB25-83CA-0D61-57D55D3FC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6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38C56-4BCB-4C00-FB6F-912D79FC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55287C-ED97-FEC9-15B3-C5F6395D8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D5261F-3150-BFAA-F6F6-F41CB992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AAB379-4B64-EADE-FDDD-07C40DDF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ADE78-471E-DAE7-EE4F-C7EEF557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3E257-DB8D-6BFC-2283-EF10D37A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AC428D-3B70-CDB1-76DE-1EC8A6661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1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23EDE-B145-E564-5373-126EBECC7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A3E8A-820E-2760-6A38-FDD9EA6A6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4FAD5-84A1-2BE4-339E-03E0823B8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F0438-5CE7-5CCA-A27C-F9508963E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B7973-E825-D81A-00B4-71DE1627C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3FE65-735C-EE85-3D21-43FBB547F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B4069-5F12-DAF5-4375-01AC4CAAC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61E380-5B09-34EA-79B7-3D8436B33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5CDAA-C9BC-587D-CD99-CF83F1697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371BD-466E-A330-0492-5BBD89D6E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AF41C-E5AC-739A-A6EC-6C147C9F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DF23F3-4B04-D94C-12D0-5DED82710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0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5921B3-8E14-FDE4-3940-A0BD1BA47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D6B0C-333C-DC0C-D9F3-FE5B724BF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D372C-FEDD-687F-5DE3-AAF2DF8FC9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D0F75-39B2-41BC-83B8-D544C3FF7BD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6BDF6-D498-3BB2-6BAC-AA8439794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E7A9E-8F8E-B6EF-3316-23BCF6002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CE9EE-8394-47CD-B475-856C55EDA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2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C5FDED2-5207-3EF5-CEA3-22329835A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3582"/>
            <a:ext cx="5435175" cy="4527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E1F49C-DE2B-44AE-B37F-F847C70746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97"/>
          <a:stretch/>
        </p:blipFill>
        <p:spPr>
          <a:xfrm>
            <a:off x="5554767" y="78937"/>
            <a:ext cx="4255806" cy="30514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D85DBF0-CDE9-FE00-37D9-8651FD50B8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393" y="3209367"/>
            <a:ext cx="4109012" cy="349400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772A3A3-EFA6-8C27-69FE-5543B3156D8C}"/>
              </a:ext>
            </a:extLst>
          </p:cNvPr>
          <p:cNvSpPr txBox="1"/>
          <p:nvPr/>
        </p:nvSpPr>
        <p:spPr>
          <a:xfrm>
            <a:off x="1179320" y="367469"/>
            <a:ext cx="34409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High Perf Count (120 clusters)</a:t>
            </a:r>
          </a:p>
          <a:p>
            <a:r>
              <a:rPr lang="en-US" dirty="0">
                <a:solidFill>
                  <a:srgbClr val="FF0000"/>
                </a:solidFill>
              </a:rPr>
              <a:t>Conclusions shown only represent </a:t>
            </a:r>
          </a:p>
          <a:p>
            <a:r>
              <a:rPr lang="en-US" dirty="0">
                <a:solidFill>
                  <a:srgbClr val="FF0000"/>
                </a:solidFill>
              </a:rPr>
              <a:t>2 of the 8 stages</a:t>
            </a:r>
          </a:p>
        </p:txBody>
      </p:sp>
    </p:spTree>
    <p:extLst>
      <p:ext uri="{BB962C8B-B14F-4D97-AF65-F5344CB8AC3E}">
        <p14:creationId xmlns:p14="http://schemas.microsoft.com/office/powerpoint/2010/main" val="1895080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Wade</dc:creator>
  <cp:lastModifiedBy>Wade</cp:lastModifiedBy>
  <cp:revision>1</cp:revision>
  <dcterms:created xsi:type="dcterms:W3CDTF">2023-11-12T02:56:59Z</dcterms:created>
  <dcterms:modified xsi:type="dcterms:W3CDTF">2023-11-12T02:57:36Z</dcterms:modified>
</cp:coreProperties>
</file>